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3747F5-6A3B-43EB-ACA3-C3FF0E8CB6F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03CAA3-E68D-4626-84B0-C1B4B94294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01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64168A-8BA3-470E-89A3-3990C63BD6E7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04098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A3AAAB-8681-4E6E-B122-64FA1D1F93FE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2270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9BB3FD-0780-458B-B4E6-764408DC2894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32993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190621-DA7F-4562-86AB-73F590662311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31846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97CD85-6B91-470C-A668-3F7DFA267B8C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5254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2AD90-89FF-4928-A6EB-740A001E5C37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53198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18349-F541-473B-9002-0EC77C30796D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2947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F2A47D-694E-4F39-990A-3DAD4664EE6A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3445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BE3694-DBFD-43AF-A15F-60024873EBF6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0020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A7FC68-7A14-4D06-8EAE-D213353600D9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6378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08335E-B8DC-4EC2-AC4D-7C1456F18D3C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36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CE603-BB2B-4DF3-AEB9-3B8FA96A78DC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D73F3C-E1FC-46A4-BF94-0E70BAA3B0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7807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Blizzards</a:t>
            </a:r>
            <a:r>
              <a:rPr lang="en-US" dirty="0" smtClean="0"/>
              <a:t>: </a:t>
            </a:r>
            <a:r>
              <a:rPr lang="en-US" sz="3200" b="1" dirty="0" smtClean="0"/>
              <a:t>Most Catastrophic Snow Storm</a:t>
            </a:r>
            <a:r>
              <a:rPr lang="en-US" sz="3200" dirty="0" smtClean="0"/>
              <a:t>.</a:t>
            </a:r>
            <a:br>
              <a:rPr lang="en-US" sz="3200" dirty="0" smtClean="0"/>
            </a:br>
            <a:r>
              <a:rPr lang="en-US" sz="3200" dirty="0" smtClean="0"/>
              <a:t>Nathan Whitley</a:t>
            </a:r>
            <a:br>
              <a:rPr lang="en-US" sz="3200" dirty="0" smtClean="0"/>
            </a:br>
            <a:r>
              <a:rPr lang="en-US" sz="3200" dirty="0" smtClean="0"/>
              <a:t>Shepard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u="sng" dirty="0" smtClean="0"/>
              <a:t>Blizzards</a:t>
            </a:r>
            <a:r>
              <a:rPr lang="en-US" dirty="0" smtClean="0"/>
              <a:t>- A severe snowstorm with high winds and low visibility.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667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Conditions Cause Blizzards?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Temperature are less than 20 degrees Fahrenheit usually. Freezing rain is one of the main causes of this. Depending on the climate is how bad/severe it is.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596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 Blizzard Typically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typically lasts a couple hours, or a couple days. Just depends on how severe the snowstorm is. And the atmospheric pressure.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30430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Blizzards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blizzard can happen anytime during between late fall and early spring. Anytime in a country’s cold season. Such as winter.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3048000"/>
            <a:ext cx="3310240" cy="2827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www.weather.com/encyclopedia/winter/blizzard.html  Picture: www.fairfieldschools.org/rogerludlowe/crogerludlowe03/weather/blizzards.htm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0852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Damage Can a Blizzard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During a blizzard, there can be freezing rain, causing lots of snow and low visibility for driving. Frost bite occurs most often during blizzards. There are also car wrecks involved too.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581400"/>
            <a:ext cx="4953000" cy="2015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library.thinkquest.org/05aug/01462/NaturalDisasters/blizzard.htm Picture: www.bbc.co.uk/devon/content/image_galleries/blizzard_1978_gallery.shtml?8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190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Unique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1888, March 10-March 14, 22-26 inches of snow fell in New York.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86" y="2667000"/>
            <a:ext cx="5801014" cy="312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library.thinkquest.org/05aug/01462/NaturalDisasters/blizzard.htm  Picture: sunnyscope.com/3-common-storms-north-america/#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54653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214</Words>
  <Application>Microsoft Office PowerPoint</Application>
  <PresentationFormat>On-screen Show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Blizzards: Most Catastrophic Snow Storm. Nathan Whitley Shepard</vt:lpstr>
      <vt:lpstr>What Conditions Cause Blizzards?</vt:lpstr>
      <vt:lpstr>How Long Does a Blizzard Typically Last?</vt:lpstr>
      <vt:lpstr>When Do Blizzards happen?</vt:lpstr>
      <vt:lpstr>What Damage Can a Blizzard do?</vt:lpstr>
      <vt:lpstr>Unique Information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9</cp:revision>
  <dcterms:created xsi:type="dcterms:W3CDTF">2013-05-02T13:50:05Z</dcterms:created>
  <dcterms:modified xsi:type="dcterms:W3CDTF">2013-05-03T14:38:58Z</dcterms:modified>
</cp:coreProperties>
</file>